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8"/>
  </p:notesMasterIdLst>
  <p:sldIdLst>
    <p:sldId id="297" r:id="rId2"/>
    <p:sldId id="298" r:id="rId3"/>
    <p:sldId id="258" r:id="rId4"/>
    <p:sldId id="281" r:id="rId5"/>
    <p:sldId id="282" r:id="rId6"/>
    <p:sldId id="283" r:id="rId7"/>
    <p:sldId id="284" r:id="rId8"/>
    <p:sldId id="285" r:id="rId9"/>
    <p:sldId id="286" r:id="rId10"/>
    <p:sldId id="287" r:id="rId11"/>
    <p:sldId id="288" r:id="rId12"/>
    <p:sldId id="290" r:id="rId13"/>
    <p:sldId id="291" r:id="rId14"/>
    <p:sldId id="293" r:id="rId15"/>
    <p:sldId id="294" r:id="rId16"/>
    <p:sldId id="295" r:id="rId1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900CC"/>
    <a:srgbClr val="660066"/>
    <a:srgbClr val="003366"/>
    <a:srgbClr val="006600"/>
    <a:srgbClr val="663300"/>
    <a:srgbClr val="660033"/>
    <a:srgbClr val="FF00FF"/>
    <a:srgbClr val="0000CC"/>
    <a:srgbClr val="A60A6E"/>
    <a:srgbClr val="00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62" autoAdjust="0"/>
    <p:restoredTop sz="94660"/>
  </p:normalViewPr>
  <p:slideViewPr>
    <p:cSldViewPr>
      <p:cViewPr>
        <p:scale>
          <a:sx n="66" d="100"/>
          <a:sy n="66" d="100"/>
        </p:scale>
        <p:origin x="-1284" y="-103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E137038-078A-4A32-8076-34BDCFB8163E}" type="datetimeFigureOut">
              <a:rPr lang="en-US" smtClean="0"/>
              <a:t>11/29/2018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A3EF7AA-555E-44A8-83BB-DFF2A19564F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8193244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8387E15-6264-4845-BD59-57F79444C838}" type="slidenum">
              <a:rPr lang="en-GB" smtClean="0">
                <a:solidFill>
                  <a:prstClr val="black"/>
                </a:solidFill>
              </a:rPr>
              <a:pPr/>
              <a:t>3</a:t>
            </a:fld>
            <a:endParaRPr lang="en-GB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0084546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A3EF7AA-555E-44A8-83BB-DFF2A19564F9}" type="slidenum">
              <a:rPr lang="en-US" smtClean="0"/>
              <a:t>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2146448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A3EF7AA-555E-44A8-83BB-DFF2A19564F9}" type="slidenum">
              <a:rPr lang="en-US" smtClean="0"/>
              <a:t>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4694313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C4D2F9-565B-44FA-8140-7D8CE28A01AC}" type="datetimeFigureOut">
              <a:rPr lang="en-US" smtClean="0"/>
              <a:t>11/29/2018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D02B48-CDF4-41F9-9E8D-EA6D758E60D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83250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C4D2F9-565B-44FA-8140-7D8CE28A01AC}" type="datetimeFigureOut">
              <a:rPr lang="en-US" smtClean="0"/>
              <a:t>11/29/2018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D02B48-CDF4-41F9-9E8D-EA6D758E60D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266516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C4D2F9-565B-44FA-8140-7D8CE28A01AC}" type="datetimeFigureOut">
              <a:rPr lang="en-US" smtClean="0"/>
              <a:t>11/29/2018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D02B48-CDF4-41F9-9E8D-EA6D758E60D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4600904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C4D2F9-565B-44FA-8140-7D8CE28A01AC}" type="datetimeFigureOut">
              <a:rPr lang="en-US" smtClean="0"/>
              <a:t>11/29/2018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D02B48-CDF4-41F9-9E8D-EA6D758E60D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516952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C4D2F9-565B-44FA-8140-7D8CE28A01AC}" type="datetimeFigureOut">
              <a:rPr lang="en-US" smtClean="0"/>
              <a:t>11/29/2018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D02B48-CDF4-41F9-9E8D-EA6D758E60D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0266663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C4D2F9-565B-44FA-8140-7D8CE28A01AC}" type="datetimeFigureOut">
              <a:rPr lang="en-US" smtClean="0"/>
              <a:t>11/29/2018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D02B48-CDF4-41F9-9E8D-EA6D758E60D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307635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C4D2F9-565B-44FA-8140-7D8CE28A01AC}" type="datetimeFigureOut">
              <a:rPr lang="en-US" smtClean="0"/>
              <a:t>11/29/2018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D02B48-CDF4-41F9-9E8D-EA6D758E60D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004139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C4D2F9-565B-44FA-8140-7D8CE28A01AC}" type="datetimeFigureOut">
              <a:rPr lang="en-US" smtClean="0"/>
              <a:t>11/29/2018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D02B48-CDF4-41F9-9E8D-EA6D758E60D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590532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C4D2F9-565B-44FA-8140-7D8CE28A01AC}" type="datetimeFigureOut">
              <a:rPr lang="en-US" smtClean="0"/>
              <a:t>11/29/2018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D02B48-CDF4-41F9-9E8D-EA6D758E60D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6395384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C4D2F9-565B-44FA-8140-7D8CE28A01AC}" type="datetimeFigureOut">
              <a:rPr lang="en-US" smtClean="0"/>
              <a:t>11/29/2018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D02B48-CDF4-41F9-9E8D-EA6D758E60D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941551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C4D2F9-565B-44FA-8140-7D8CE28A01AC}" type="datetimeFigureOut">
              <a:rPr lang="en-US" smtClean="0"/>
              <a:t>11/29/2018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D02B48-CDF4-41F9-9E8D-EA6D758E60D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3170496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FC4D2F9-565B-44FA-8140-7D8CE28A01AC}" type="datetimeFigureOut">
              <a:rPr lang="en-US" smtClean="0"/>
              <a:t>11/29/2018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CD02B48-CDF4-41F9-9E8D-EA6D758E60D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4735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0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5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57200" y="1600200"/>
            <a:ext cx="8373110" cy="1096899"/>
          </a:xfrm>
        </p:spPr>
        <p:txBody>
          <a:bodyPr>
            <a:noAutofit/>
          </a:bodyPr>
          <a:lstStyle/>
          <a:p>
            <a:r>
              <a:rPr lang="en-US" sz="30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TRƯỜNG CAO </a:t>
            </a:r>
            <a:r>
              <a:rPr lang="en-US" sz="30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ĐẲNG LÝ TỰ TRỌNG </a:t>
            </a:r>
            <a:r>
              <a:rPr lang="en-US" sz="30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TP.HCM</a:t>
            </a:r>
          </a:p>
          <a:p>
            <a:pPr algn="l"/>
            <a:endParaRPr lang="en-US" sz="2600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BẬC ĐÀO TẠO: </a:t>
            </a:r>
            <a:r>
              <a:rPr lang="en-US" sz="30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CAO ĐẲNG CHUYÊN NGHIỆP</a:t>
            </a:r>
          </a:p>
          <a:p>
            <a:pPr algn="l"/>
            <a:endParaRPr lang="en-US" sz="2600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30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GIẢNG VIÊN: NGUYỄN THỊ THU TÂM</a:t>
            </a:r>
            <a:endParaRPr lang="vi-VN" sz="30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8434" y="-195"/>
            <a:ext cx="3781405" cy="14849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6836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381000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US" sz="6000" dirty="0" smtClean="0">
                <a:latin typeface="Times New Roman" pitchFamily="18" charset="0"/>
                <a:cs typeface="Times New Roman" pitchFamily="18" charset="0"/>
              </a:rPr>
              <a:t>UNIT </a:t>
            </a:r>
            <a:r>
              <a:rPr lang="en-US" sz="6000" dirty="0" smtClean="0">
                <a:latin typeface="Times New Roman" pitchFamily="18" charset="0"/>
                <a:cs typeface="Times New Roman" pitchFamily="18" charset="0"/>
              </a:rPr>
              <a:t>2: THE EXTERIOR</a:t>
            </a:r>
            <a:endParaRPr lang="en-US" sz="6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3400" y="1981200"/>
            <a:ext cx="8229600" cy="3763963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en-US" sz="3800" dirty="0" smtClean="0">
                <a:latin typeface="Times New Roman" pitchFamily="18" charset="0"/>
                <a:cs typeface="Times New Roman" pitchFamily="18" charset="0"/>
              </a:rPr>
              <a:t>BÀI </a:t>
            </a:r>
          </a:p>
          <a:p>
            <a:pPr>
              <a:buNone/>
            </a:pPr>
            <a:r>
              <a:rPr lang="en-US" sz="3800" dirty="0" smtClean="0">
                <a:latin typeface="Times New Roman" pitchFamily="18" charset="0"/>
                <a:cs typeface="Times New Roman" pitchFamily="18" charset="0"/>
              </a:rPr>
              <a:t>- STARTER</a:t>
            </a:r>
          </a:p>
          <a:p>
            <a:pPr>
              <a:buFontTx/>
              <a:buChar char="-"/>
            </a:pPr>
            <a:r>
              <a:rPr lang="en-US" sz="3800" dirty="0" smtClean="0">
                <a:latin typeface="Times New Roman" pitchFamily="18" charset="0"/>
                <a:cs typeface="Times New Roman" pitchFamily="18" charset="0"/>
              </a:rPr>
              <a:t>1. LABEL THE PARTS OF THE CAR</a:t>
            </a:r>
          </a:p>
          <a:p>
            <a:pPr>
              <a:buFontTx/>
              <a:buChar char="-"/>
            </a:pPr>
            <a:r>
              <a:rPr lang="en-US" sz="3800" dirty="0" smtClean="0">
                <a:latin typeface="Times New Roman" pitchFamily="18" charset="0"/>
                <a:cs typeface="Times New Roman" pitchFamily="18" charset="0"/>
              </a:rPr>
              <a:t>2. COMPLETE THE SENTENCES WITH WORDS FROM EXERCISE 1</a:t>
            </a:r>
          </a:p>
          <a:p>
            <a:pPr algn="ctr">
              <a:buNone/>
            </a:pPr>
            <a:endParaRPr lang="en-US" sz="60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9670862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464127" y="9367"/>
            <a:ext cx="8153400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914400"/>
            <a:r>
              <a:rPr lang="en-US" sz="45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UNIT 2</a:t>
            </a:r>
            <a:r>
              <a:rPr lang="en-US" sz="45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THE EXTERIOR </a:t>
            </a:r>
            <a:endParaRPr lang="en-US" sz="45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>
          <a:xfrm>
            <a:off x="6673552" y="6237312"/>
            <a:ext cx="2133600" cy="476250"/>
          </a:xfrm>
        </p:spPr>
        <p:txBody>
          <a:bodyPr/>
          <a:lstStyle/>
          <a:p>
            <a:fld id="{9CA74AF8-60A3-479D-972C-74ADC0ADF460}" type="slidenum">
              <a:rPr lang="en-US" smtClean="0"/>
              <a:pPr/>
              <a:t>3</a:t>
            </a:fld>
            <a:endParaRPr lang="en-US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98862" y="794197"/>
            <a:ext cx="6553200" cy="806003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26" y="2819400"/>
            <a:ext cx="9137073" cy="403860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600200"/>
            <a:ext cx="9144000" cy="10954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80971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5715000"/>
            <a:ext cx="2819400" cy="1149926"/>
          </a:xfrm>
        </p:spPr>
        <p:txBody>
          <a:bodyPr>
            <a:normAutofit/>
          </a:bodyPr>
          <a:lstStyle/>
          <a:p>
            <a:r>
              <a:rPr lang="en-US" sz="6000" b="1" dirty="0" smtClean="0">
                <a:solidFill>
                  <a:srgbClr val="FF0000"/>
                </a:solidFill>
              </a:rPr>
              <a:t> </a:t>
            </a:r>
            <a:endParaRPr lang="en-US" sz="6000" b="1" dirty="0">
              <a:solidFill>
                <a:srgbClr val="FF0000"/>
              </a:solidFill>
            </a:endParaRP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562600"/>
          </a:xfrm>
        </p:spPr>
      </p:pic>
      <p:sp>
        <p:nvSpPr>
          <p:cNvPr id="7" name="Title 1"/>
          <p:cNvSpPr txBox="1">
            <a:spLocks/>
          </p:cNvSpPr>
          <p:nvPr/>
        </p:nvSpPr>
        <p:spPr>
          <a:xfrm>
            <a:off x="4343400" y="5635336"/>
            <a:ext cx="4634345" cy="1149926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6000" b="1" dirty="0" smtClean="0">
                <a:solidFill>
                  <a:srgbClr val="FF0000"/>
                </a:solidFill>
              </a:rPr>
              <a:t>1926- MUNICH  </a:t>
            </a:r>
            <a:endParaRPr lang="en-US" sz="6000" b="1" dirty="0">
              <a:solidFill>
                <a:srgbClr val="FF0000"/>
              </a:solidFill>
            </a:endParaRPr>
          </a:p>
        </p:txBody>
      </p:sp>
      <p:sp>
        <p:nvSpPr>
          <p:cNvPr id="8" name="Title 1"/>
          <p:cNvSpPr txBox="1">
            <a:spLocks/>
          </p:cNvSpPr>
          <p:nvPr/>
        </p:nvSpPr>
        <p:spPr>
          <a:xfrm>
            <a:off x="2362200" y="3733800"/>
            <a:ext cx="3505200" cy="114992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6000" b="1" dirty="0" smtClean="0">
                <a:solidFill>
                  <a:srgbClr val="FF0000"/>
                </a:solidFill>
              </a:rPr>
              <a:t> </a:t>
            </a:r>
            <a:endParaRPr lang="en-US" sz="6000" b="1" dirty="0">
              <a:solidFill>
                <a:srgbClr val="FF0000"/>
              </a:solidFill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00372" y="152399"/>
            <a:ext cx="1286055" cy="1286055"/>
          </a:xfrm>
          <a:prstGeom prst="rect">
            <a:avLst/>
          </a:prstGeom>
        </p:spPr>
      </p:pic>
      <p:sp>
        <p:nvSpPr>
          <p:cNvPr id="10" name="Title 1"/>
          <p:cNvSpPr txBox="1">
            <a:spLocks/>
          </p:cNvSpPr>
          <p:nvPr/>
        </p:nvSpPr>
        <p:spPr>
          <a:xfrm>
            <a:off x="0" y="5708075"/>
            <a:ext cx="2362200" cy="114992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6000" b="1" dirty="0" smtClean="0">
                <a:solidFill>
                  <a:srgbClr val="FF0000"/>
                </a:solidFill>
              </a:rPr>
              <a:t> </a:t>
            </a:r>
            <a:endParaRPr lang="en-US" sz="6000" b="1" dirty="0">
              <a:solidFill>
                <a:srgbClr val="FF0000"/>
              </a:solidFill>
            </a:endParaRP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489863"/>
            <a:ext cx="4343400" cy="12953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73923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9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34858"/>
            <a:ext cx="9144000" cy="5445058"/>
          </a:xfrm>
        </p:spPr>
      </p:pic>
      <p:sp>
        <p:nvSpPr>
          <p:cNvPr id="6" name="Rectangle 5"/>
          <p:cNvSpPr/>
          <p:nvPr/>
        </p:nvSpPr>
        <p:spPr>
          <a:xfrm>
            <a:off x="190500" y="5486400"/>
            <a:ext cx="5410199" cy="116955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n-US" sz="7000" b="1" dirty="0" smtClean="0">
                <a:ln w="11430"/>
                <a:solidFill>
                  <a:schemeClr val="accent6">
                    <a:lumMod val="75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Vauxhall</a:t>
            </a:r>
            <a:endParaRPr lang="en-US" sz="7000" b="1" cap="none" spc="0" dirty="0">
              <a:ln w="11430"/>
              <a:solidFill>
                <a:schemeClr val="accent6">
                  <a:lumMod val="75000"/>
                </a:scheme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5638800" y="5532567"/>
            <a:ext cx="1905000" cy="212365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n-US" sz="6600" b="1" dirty="0" smtClean="0">
                <a:ln w="11430"/>
                <a:solidFill>
                  <a:schemeClr val="accent6">
                    <a:lumMod val="75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1903- </a:t>
            </a:r>
            <a:endParaRPr lang="en-US" sz="6600" b="1" cap="none" spc="0" dirty="0">
              <a:ln w="11430"/>
              <a:solidFill>
                <a:schemeClr val="accent6">
                  <a:lumMod val="75000"/>
                </a:scheme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7600" y="457200"/>
            <a:ext cx="1390844" cy="1409897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5600" y="4267200"/>
            <a:ext cx="3574473" cy="11079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50361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057" y="3505200"/>
            <a:ext cx="1828800" cy="1066800"/>
          </a:xfrm>
        </p:spPr>
        <p:txBody>
          <a:bodyPr>
            <a:normAutofit lnSpcReduction="10000"/>
          </a:bodyPr>
          <a:lstStyle/>
          <a:p>
            <a:r>
              <a:rPr lang="en-US" sz="7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VW</a:t>
            </a:r>
            <a:endParaRPr lang="en-US" sz="70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8252" y="-20782"/>
            <a:ext cx="9116291" cy="556260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4600" y="1828800"/>
            <a:ext cx="2895600" cy="220980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5457" y="5710405"/>
            <a:ext cx="3886743" cy="809738"/>
          </a:xfrm>
          <a:prstGeom prst="rect">
            <a:avLst/>
          </a:prstGeom>
        </p:spPr>
      </p:pic>
      <p:sp>
        <p:nvSpPr>
          <p:cNvPr id="9" name="Subtitle 2"/>
          <p:cNvSpPr txBox="1">
            <a:spLocks/>
          </p:cNvSpPr>
          <p:nvPr/>
        </p:nvSpPr>
        <p:spPr>
          <a:xfrm>
            <a:off x="6172200" y="5638046"/>
            <a:ext cx="2514600" cy="1066800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10000"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7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1937</a:t>
            </a:r>
            <a:endParaRPr lang="en-US" sz="70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Subtitle 2"/>
          <p:cNvSpPr txBox="1">
            <a:spLocks/>
          </p:cNvSpPr>
          <p:nvPr/>
        </p:nvSpPr>
        <p:spPr>
          <a:xfrm>
            <a:off x="228600" y="5644973"/>
            <a:ext cx="1828800" cy="1066800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7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VW</a:t>
            </a:r>
            <a:endParaRPr lang="en-US" sz="70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008278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8160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181600"/>
            <a:ext cx="2286000" cy="167640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81744" y="5230090"/>
            <a:ext cx="3442855" cy="91448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71800" y="5867400"/>
            <a:ext cx="2971800" cy="83820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29400" y="5486400"/>
            <a:ext cx="2209800" cy="1066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62706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320145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81400" y="2781300"/>
            <a:ext cx="2424546" cy="1925782"/>
          </a:xfrm>
          <a:prstGeom prst="rect">
            <a:avLst/>
          </a:prstGeom>
        </p:spPr>
      </p:pic>
      <p:sp>
        <p:nvSpPr>
          <p:cNvPr id="9" name="Subtitle 2"/>
          <p:cNvSpPr txBox="1">
            <a:spLocks/>
          </p:cNvSpPr>
          <p:nvPr/>
        </p:nvSpPr>
        <p:spPr>
          <a:xfrm>
            <a:off x="4572000" y="5354780"/>
            <a:ext cx="4572000" cy="150322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sz="45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Subtitle 2"/>
          <p:cNvSpPr txBox="1">
            <a:spLocks/>
          </p:cNvSpPr>
          <p:nvPr/>
        </p:nvSpPr>
        <p:spPr>
          <a:xfrm>
            <a:off x="838200" y="5354780"/>
            <a:ext cx="3733800" cy="150322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45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Ferdinand Porsche</a:t>
            </a:r>
            <a:endParaRPr lang="en-US" sz="45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Subtitle 2"/>
          <p:cNvSpPr txBox="1">
            <a:spLocks/>
          </p:cNvSpPr>
          <p:nvPr/>
        </p:nvSpPr>
        <p:spPr>
          <a:xfrm>
            <a:off x="4772890" y="5271653"/>
            <a:ext cx="4405745" cy="1669473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45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1931</a:t>
            </a:r>
          </a:p>
          <a:p>
            <a:r>
              <a:rPr lang="en-US" sz="45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Germany</a:t>
            </a:r>
            <a:endParaRPr lang="en-US" sz="45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549402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5562600"/>
            <a:ext cx="8229600" cy="1143000"/>
          </a:xfrm>
        </p:spPr>
        <p:txBody>
          <a:bodyPr>
            <a:normAutofit/>
          </a:bodyPr>
          <a:lstStyle/>
          <a:p>
            <a:r>
              <a:rPr lang="en-US" sz="5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1959 - England</a:t>
            </a:r>
            <a:endParaRPr lang="en-US" sz="50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562600"/>
          </a:xfr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7000" y="0"/>
            <a:ext cx="2705478" cy="12955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71172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3400" y="76200"/>
            <a:ext cx="7848600" cy="762000"/>
          </a:xfr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0254" y="978508"/>
            <a:ext cx="8839200" cy="441960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257800"/>
            <a:ext cx="9144000" cy="160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5047982" y="1280235"/>
            <a:ext cx="19050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sunroof</a:t>
            </a:r>
            <a:endParaRPr lang="en-US" sz="4000" b="1" dirty="0">
              <a:solidFill>
                <a:srgbClr val="0000CC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4090116" y="936974"/>
            <a:ext cx="12192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roof</a:t>
            </a:r>
            <a:endParaRPr lang="en-US" sz="36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203620" y="1886289"/>
            <a:ext cx="32004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windscreen</a:t>
            </a:r>
            <a:endParaRPr lang="en-US" sz="40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65279" y="457200"/>
            <a:ext cx="33528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 smtClean="0">
                <a:solidFill>
                  <a:srgbClr val="FF00FF"/>
                </a:solidFill>
                <a:latin typeface="Times New Roman" pitchFamily="18" charset="0"/>
                <a:cs typeface="Times New Roman" pitchFamily="18" charset="0"/>
              </a:rPr>
              <a:t>4.windscreen</a:t>
            </a:r>
          </a:p>
          <a:p>
            <a:r>
              <a:rPr lang="en-US" sz="4000" b="1" dirty="0" smtClean="0">
                <a:solidFill>
                  <a:srgbClr val="FF00FF"/>
                </a:solidFill>
                <a:latin typeface="Times New Roman" pitchFamily="18" charset="0"/>
                <a:cs typeface="Times New Roman" pitchFamily="18" charset="0"/>
              </a:rPr>
              <a:t>wiper</a:t>
            </a:r>
            <a:endParaRPr lang="en-US" sz="4000" b="1" dirty="0">
              <a:solidFill>
                <a:srgbClr val="FF00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295400" y="1988121"/>
            <a:ext cx="190822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 smtClean="0">
                <a:solidFill>
                  <a:srgbClr val="006600"/>
                </a:solidFill>
                <a:latin typeface="Times New Roman" pitchFamily="18" charset="0"/>
                <a:cs typeface="Times New Roman" pitchFamily="18" charset="0"/>
              </a:rPr>
              <a:t>bonnet</a:t>
            </a:r>
            <a:endParaRPr lang="en-US" sz="4000" b="1" dirty="0">
              <a:solidFill>
                <a:srgbClr val="0066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66859" y="2667763"/>
            <a:ext cx="190822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logo</a:t>
            </a:r>
            <a:endParaRPr lang="en-US" sz="40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449687" y="3390674"/>
            <a:ext cx="222053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 smtClean="0">
                <a:solidFill>
                  <a:srgbClr val="A60A6E"/>
                </a:solidFill>
                <a:latin typeface="Times New Roman" pitchFamily="18" charset="0"/>
                <a:cs typeface="Times New Roman" pitchFamily="18" charset="0"/>
              </a:rPr>
              <a:t>headlight</a:t>
            </a:r>
            <a:endParaRPr lang="en-US" sz="4000" b="1" dirty="0">
              <a:solidFill>
                <a:srgbClr val="A60A6E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28977" y="4103079"/>
            <a:ext cx="3330262" cy="6309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500" b="1" dirty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f</a:t>
            </a:r>
            <a:r>
              <a:rPr lang="en-US" sz="3500" b="1" dirty="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ront bumper</a:t>
            </a:r>
            <a:endParaRPr lang="en-US" sz="3500" b="1" dirty="0">
              <a:solidFill>
                <a:srgbClr val="0000CC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1371600" y="4707394"/>
            <a:ext cx="31242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indicator</a:t>
            </a:r>
            <a:endParaRPr lang="en-US" sz="40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3136006" y="2627728"/>
            <a:ext cx="190822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 smtClean="0">
                <a:solidFill>
                  <a:srgbClr val="A60A6E"/>
                </a:solidFill>
                <a:latin typeface="Times New Roman" pitchFamily="18" charset="0"/>
                <a:cs typeface="Times New Roman" pitchFamily="18" charset="0"/>
              </a:rPr>
              <a:t>wing</a:t>
            </a:r>
            <a:endParaRPr lang="en-US" sz="4000" b="1" dirty="0">
              <a:solidFill>
                <a:srgbClr val="A60A6E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4569854" y="4690222"/>
            <a:ext cx="278613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 smtClean="0">
                <a:solidFill>
                  <a:srgbClr val="A60A6E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dirty="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wheel arch</a:t>
            </a:r>
            <a:endParaRPr lang="en-US" sz="4000" b="1" dirty="0">
              <a:solidFill>
                <a:srgbClr val="0000CC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4755524" y="3398723"/>
            <a:ext cx="12192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sill</a:t>
            </a:r>
            <a:endParaRPr lang="en-US" sz="40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7427891" y="4342061"/>
            <a:ext cx="12192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tyre</a:t>
            </a:r>
            <a:endParaRPr lang="en-US" sz="40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7915142" y="3218221"/>
            <a:ext cx="144887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 smtClean="0">
                <a:solidFill>
                  <a:srgbClr val="FF00FF"/>
                </a:solidFill>
                <a:latin typeface="Times New Roman" pitchFamily="18" charset="0"/>
                <a:cs typeface="Times New Roman" pitchFamily="18" charset="0"/>
              </a:rPr>
              <a:t>wheel</a:t>
            </a:r>
          </a:p>
          <a:p>
            <a:r>
              <a:rPr lang="en-US" sz="3600" b="1" dirty="0" smtClean="0">
                <a:solidFill>
                  <a:srgbClr val="FF00FF"/>
                </a:solidFill>
                <a:latin typeface="Times New Roman" pitchFamily="18" charset="0"/>
                <a:cs typeface="Times New Roman" pitchFamily="18" charset="0"/>
              </a:rPr>
              <a:t>trim</a:t>
            </a:r>
            <a:endParaRPr lang="en-US" sz="3600" b="1" dirty="0">
              <a:solidFill>
                <a:srgbClr val="FF00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7587803" y="1624679"/>
            <a:ext cx="1476778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p</a:t>
            </a:r>
            <a:r>
              <a:rPr lang="en-US" sz="4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etrol </a:t>
            </a:r>
          </a:p>
          <a:p>
            <a:r>
              <a:rPr lang="en-US" sz="4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flap</a:t>
            </a:r>
          </a:p>
          <a:p>
            <a:endParaRPr lang="en-US" sz="40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483949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/>
      <p:bldP spid="10" grpId="0"/>
      <p:bldP spid="11" grpId="0"/>
      <p:bldP spid="12" grpId="0"/>
      <p:bldP spid="13" grpId="0"/>
      <p:bldP spid="14" grpId="0"/>
      <p:bldP spid="15" grpId="0"/>
      <p:bldP spid="16" grpId="0"/>
      <p:bldP spid="17" grpId="0"/>
      <p:bldP spid="18" grpId="0"/>
      <p:bldP spid="19" grpId="0"/>
      <p:bldP spid="20" grpId="0"/>
      <p:bldP spid="21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274638"/>
            <a:ext cx="3124200" cy="792162"/>
          </a:xfrm>
        </p:spPr>
        <p:txBody>
          <a:bodyPr>
            <a:noAutofit/>
          </a:bodyPr>
          <a:lstStyle/>
          <a:p>
            <a:r>
              <a:rPr lang="en-US" sz="5000" b="1" dirty="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1. sunroof</a:t>
            </a:r>
            <a:endParaRPr lang="en-US" sz="5000" b="1" dirty="0">
              <a:solidFill>
                <a:srgbClr val="0000CC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381000" y="1071706"/>
            <a:ext cx="2971800" cy="79216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sz="5000" b="1" dirty="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2. roof</a:t>
            </a:r>
            <a:endParaRPr lang="en-US" sz="5000" b="1" dirty="0">
              <a:solidFill>
                <a:srgbClr val="0000CC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>
            <a:off x="-13855" y="1889987"/>
            <a:ext cx="4572000" cy="79216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5000" b="1" dirty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3</a:t>
            </a:r>
            <a:r>
              <a:rPr lang="en-US" sz="5000" b="1" dirty="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. windscreen</a:t>
            </a:r>
            <a:endParaRPr lang="en-US" sz="5000" b="1" dirty="0">
              <a:solidFill>
                <a:srgbClr val="0000CC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0" y="2786489"/>
            <a:ext cx="7315200" cy="79216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sz="5000" b="1" dirty="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  4. windscreen wiper </a:t>
            </a:r>
            <a:endParaRPr lang="en-US" sz="5000" b="1" dirty="0">
              <a:solidFill>
                <a:srgbClr val="0000CC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itle 1"/>
          <p:cNvSpPr txBox="1">
            <a:spLocks/>
          </p:cNvSpPr>
          <p:nvPr/>
        </p:nvSpPr>
        <p:spPr>
          <a:xfrm>
            <a:off x="0" y="3733800"/>
            <a:ext cx="3352800" cy="79216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5000" b="1" dirty="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5. bonnet</a:t>
            </a:r>
            <a:endParaRPr lang="en-US" sz="5000" b="1" dirty="0">
              <a:solidFill>
                <a:srgbClr val="0000CC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Title 1"/>
          <p:cNvSpPr txBox="1">
            <a:spLocks/>
          </p:cNvSpPr>
          <p:nvPr/>
        </p:nvSpPr>
        <p:spPr>
          <a:xfrm>
            <a:off x="-13855" y="4678362"/>
            <a:ext cx="3519055" cy="79216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sz="5000" b="1" dirty="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  6. logo</a:t>
            </a:r>
            <a:endParaRPr lang="en-US" sz="5000" b="1" dirty="0">
              <a:solidFill>
                <a:srgbClr val="0000CC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Title 1"/>
          <p:cNvSpPr txBox="1">
            <a:spLocks/>
          </p:cNvSpPr>
          <p:nvPr/>
        </p:nvSpPr>
        <p:spPr>
          <a:xfrm>
            <a:off x="-13855" y="5470524"/>
            <a:ext cx="4703618" cy="79216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sz="5000" b="1" dirty="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  7. </a:t>
            </a:r>
            <a:r>
              <a:rPr lang="en-US" sz="5000" b="1" dirty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h</a:t>
            </a:r>
            <a:r>
              <a:rPr lang="en-US" sz="5000" b="1" dirty="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ead light</a:t>
            </a:r>
            <a:endParaRPr lang="en-US" sz="5000" b="1" dirty="0">
              <a:solidFill>
                <a:srgbClr val="0000CC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Title 1"/>
          <p:cNvSpPr txBox="1">
            <a:spLocks/>
          </p:cNvSpPr>
          <p:nvPr/>
        </p:nvSpPr>
        <p:spPr>
          <a:xfrm>
            <a:off x="228600" y="279544"/>
            <a:ext cx="3124200" cy="79216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5000" b="1" dirty="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1. sunroof</a:t>
            </a:r>
            <a:endParaRPr lang="en-US" sz="5000" b="1" dirty="0">
              <a:solidFill>
                <a:srgbClr val="0000CC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009683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  <p:bldP spid="6" grpId="0"/>
      <p:bldP spid="7" grpId="0"/>
      <p:bldP spid="8" grpId="0"/>
      <p:bldP spid="9" grpId="0"/>
      <p:bldP spid="10" grpId="0"/>
      <p:bldP spid="11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8208" y="25460"/>
            <a:ext cx="6248400" cy="792162"/>
          </a:xfrm>
        </p:spPr>
        <p:txBody>
          <a:bodyPr>
            <a:noAutofit/>
          </a:bodyPr>
          <a:lstStyle/>
          <a:p>
            <a:pPr algn="l"/>
            <a:r>
              <a:rPr lang="en-US" sz="5000" b="1" dirty="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 8. </a:t>
            </a:r>
            <a:r>
              <a:rPr lang="en-US" sz="5000" b="1" dirty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f</a:t>
            </a:r>
            <a:r>
              <a:rPr lang="en-US" sz="5000" b="1" dirty="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ront bumper </a:t>
            </a:r>
            <a:endParaRPr lang="en-US" sz="5000" b="1" dirty="0">
              <a:solidFill>
                <a:srgbClr val="0000CC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415635" y="773605"/>
            <a:ext cx="4308763" cy="79216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sz="5000" b="1" dirty="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9. indicator</a:t>
            </a:r>
            <a:endParaRPr lang="en-US" sz="5000" b="1" dirty="0">
              <a:solidFill>
                <a:srgbClr val="0000CC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>
            <a:off x="-187036" y="1577963"/>
            <a:ext cx="4572000" cy="79216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US" sz="5000" b="1" dirty="0" smtClean="0">
              <a:solidFill>
                <a:srgbClr val="0000CC"/>
              </a:solidFill>
              <a:latin typeface="Times New Roman" pitchFamily="18" charset="0"/>
              <a:cs typeface="Times New Roman" pitchFamily="18" charset="0"/>
            </a:endParaRPr>
          </a:p>
          <a:p>
            <a:pPr algn="l"/>
            <a:r>
              <a:rPr lang="en-US" sz="5000" b="1" dirty="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   10. wing</a:t>
            </a:r>
          </a:p>
          <a:p>
            <a:endParaRPr lang="en-US" sz="5000" b="1" dirty="0">
              <a:solidFill>
                <a:srgbClr val="0000CC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-13855" y="2370125"/>
            <a:ext cx="7315200" cy="79216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sz="5000" b="1" dirty="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  11. wheel arch</a:t>
            </a:r>
            <a:endParaRPr lang="en-US" sz="5000" b="1" dirty="0">
              <a:solidFill>
                <a:srgbClr val="0000CC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itle 1"/>
          <p:cNvSpPr txBox="1">
            <a:spLocks/>
          </p:cNvSpPr>
          <p:nvPr/>
        </p:nvSpPr>
        <p:spPr>
          <a:xfrm>
            <a:off x="-13855" y="3162287"/>
            <a:ext cx="3352800" cy="79216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sz="5000" b="1" dirty="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  12. Sill </a:t>
            </a:r>
            <a:endParaRPr lang="en-US" sz="5000" b="1" dirty="0">
              <a:solidFill>
                <a:srgbClr val="0000CC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Title 1"/>
          <p:cNvSpPr txBox="1">
            <a:spLocks/>
          </p:cNvSpPr>
          <p:nvPr/>
        </p:nvSpPr>
        <p:spPr>
          <a:xfrm>
            <a:off x="-96983" y="3960353"/>
            <a:ext cx="3519055" cy="79216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sz="5000" b="1" dirty="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   13. </a:t>
            </a:r>
            <a:r>
              <a:rPr lang="en-US" sz="5000" b="1" dirty="0" err="1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tyre</a:t>
            </a:r>
            <a:endParaRPr lang="en-US" sz="5000" b="1" dirty="0">
              <a:solidFill>
                <a:srgbClr val="0000CC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Title 1"/>
          <p:cNvSpPr txBox="1">
            <a:spLocks/>
          </p:cNvSpPr>
          <p:nvPr/>
        </p:nvSpPr>
        <p:spPr>
          <a:xfrm>
            <a:off x="-152400" y="4876800"/>
            <a:ext cx="4703618" cy="79216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sz="5000" b="1" dirty="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   14. wheel trim </a:t>
            </a:r>
            <a:endParaRPr lang="en-US" sz="5000" b="1" dirty="0">
              <a:solidFill>
                <a:srgbClr val="0000CC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Title 1"/>
          <p:cNvSpPr txBox="1">
            <a:spLocks/>
          </p:cNvSpPr>
          <p:nvPr/>
        </p:nvSpPr>
        <p:spPr>
          <a:xfrm>
            <a:off x="218208" y="5777345"/>
            <a:ext cx="4703618" cy="79216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sz="5000" b="1" dirty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b="1" dirty="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     </a:t>
            </a:r>
          </a:p>
          <a:p>
            <a:pPr algn="l"/>
            <a:r>
              <a:rPr lang="en-US" sz="5000" b="1" dirty="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 15. petrol flap</a:t>
            </a:r>
          </a:p>
          <a:p>
            <a:pPr algn="l"/>
            <a:endParaRPr lang="en-US" sz="5000" b="1" dirty="0">
              <a:solidFill>
                <a:srgbClr val="0000CC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645497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  <p:bldP spid="6" grpId="0"/>
      <p:bldP spid="7" grpId="0"/>
      <p:bldP spid="8" grpId="0"/>
      <p:bldP spid="9" grpId="0"/>
      <p:bldP spid="10" grpId="0"/>
      <p:bldP spid="11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4495800"/>
          </a:xfr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270" y="4703618"/>
            <a:ext cx="9144000" cy="2154382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7560972" y="609600"/>
            <a:ext cx="22098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w</a:t>
            </a:r>
            <a:r>
              <a:rPr lang="en-US" sz="4000" b="1" dirty="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ing </a:t>
            </a:r>
          </a:p>
          <a:p>
            <a:r>
              <a:rPr lang="en-US" sz="4000" b="1" dirty="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mirror</a:t>
            </a:r>
            <a:endParaRPr lang="en-US" sz="4000" b="1" dirty="0">
              <a:solidFill>
                <a:srgbClr val="0000CC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181600" y="32197"/>
            <a:ext cx="190500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side </a:t>
            </a:r>
          </a:p>
          <a:p>
            <a:r>
              <a:rPr lang="en-US" sz="40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w</a:t>
            </a:r>
            <a:r>
              <a:rPr lang="en-US" sz="4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indow</a:t>
            </a:r>
          </a:p>
          <a:p>
            <a:endParaRPr lang="en-US" sz="40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306651" y="-7865"/>
            <a:ext cx="190500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rear </a:t>
            </a:r>
          </a:p>
          <a:p>
            <a:r>
              <a:rPr lang="en-US" sz="4000" b="1" dirty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w</a:t>
            </a:r>
            <a:r>
              <a:rPr lang="en-US" sz="4000" b="1" dirty="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indow</a:t>
            </a:r>
          </a:p>
          <a:p>
            <a:endParaRPr lang="en-US" sz="40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806262" y="789057"/>
            <a:ext cx="149394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aerial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43814" y="203050"/>
            <a:ext cx="149394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 smtClean="0">
                <a:solidFill>
                  <a:srgbClr val="003300"/>
                </a:solidFill>
                <a:latin typeface="Times New Roman" pitchFamily="18" charset="0"/>
                <a:cs typeface="Times New Roman" pitchFamily="18" charset="0"/>
              </a:rPr>
              <a:t>badge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0" y="1143000"/>
            <a:ext cx="22098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>
                <a:solidFill>
                  <a:srgbClr val="FF00FF"/>
                </a:solidFill>
                <a:latin typeface="Times New Roman" pitchFamily="18" charset="0"/>
                <a:cs typeface="Times New Roman" pitchFamily="18" charset="0"/>
              </a:rPr>
              <a:t>n</a:t>
            </a:r>
            <a:r>
              <a:rPr lang="en-US" sz="4000" b="1" dirty="0" smtClean="0">
                <a:solidFill>
                  <a:srgbClr val="FF00FF"/>
                </a:solidFill>
                <a:latin typeface="Times New Roman" pitchFamily="18" charset="0"/>
                <a:cs typeface="Times New Roman" pitchFamily="18" charset="0"/>
              </a:rPr>
              <a:t>umber</a:t>
            </a:r>
          </a:p>
          <a:p>
            <a:r>
              <a:rPr lang="en-US" sz="4000" b="1" dirty="0" smtClean="0">
                <a:solidFill>
                  <a:srgbClr val="FF00FF"/>
                </a:solidFill>
                <a:latin typeface="Times New Roman" pitchFamily="18" charset="0"/>
                <a:cs typeface="Times New Roman" pitchFamily="18" charset="0"/>
              </a:rPr>
              <a:t>plate</a:t>
            </a:r>
            <a:endParaRPr lang="en-US" sz="4000" b="1" dirty="0">
              <a:solidFill>
                <a:srgbClr val="FF00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715851" y="2923505"/>
            <a:ext cx="1493949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</a:t>
            </a:r>
            <a:r>
              <a:rPr lang="en-US" sz="4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oot</a:t>
            </a:r>
          </a:p>
          <a:p>
            <a:endParaRPr lang="en-US" sz="4000" b="1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143814" y="3662168"/>
            <a:ext cx="2046668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500" b="1" dirty="0" smtClean="0">
                <a:solidFill>
                  <a:srgbClr val="006600"/>
                </a:solidFill>
                <a:latin typeface="Times New Roman" pitchFamily="18" charset="0"/>
                <a:cs typeface="Times New Roman" pitchFamily="18" charset="0"/>
              </a:rPr>
              <a:t>rear bumper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809482" y="4200777"/>
            <a:ext cx="3113468" cy="6309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5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e</a:t>
            </a:r>
            <a:r>
              <a:rPr lang="en-US" sz="35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xhaust pipe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2700270" y="2261785"/>
            <a:ext cx="190500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 smtClean="0">
                <a:solidFill>
                  <a:srgbClr val="A60A6E"/>
                </a:solidFill>
                <a:latin typeface="Times New Roman" pitchFamily="18" charset="0"/>
                <a:cs typeface="Times New Roman" pitchFamily="18" charset="0"/>
              </a:rPr>
              <a:t>rear </a:t>
            </a:r>
          </a:p>
          <a:p>
            <a:r>
              <a:rPr lang="en-US" sz="4000" b="1" dirty="0" smtClean="0">
                <a:solidFill>
                  <a:srgbClr val="A60A6E"/>
                </a:solidFill>
                <a:latin typeface="Times New Roman" pitchFamily="18" charset="0"/>
                <a:cs typeface="Times New Roman" pitchFamily="18" charset="0"/>
              </a:rPr>
              <a:t>light</a:t>
            </a:r>
          </a:p>
          <a:p>
            <a:endParaRPr lang="en-US" sz="4000" b="1" dirty="0">
              <a:solidFill>
                <a:srgbClr val="0066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5715000" y="4117770"/>
            <a:ext cx="149394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door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7483162" y="3539057"/>
            <a:ext cx="1739721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>
                <a:solidFill>
                  <a:srgbClr val="A60A6E"/>
                </a:solidFill>
                <a:latin typeface="Times New Roman" pitchFamily="18" charset="0"/>
                <a:cs typeface="Times New Roman" pitchFamily="18" charset="0"/>
              </a:rPr>
              <a:t>d</a:t>
            </a:r>
            <a:r>
              <a:rPr lang="en-US" sz="4000" b="1" dirty="0" smtClean="0">
                <a:solidFill>
                  <a:srgbClr val="A60A6E"/>
                </a:solidFill>
                <a:latin typeface="Times New Roman" pitchFamily="18" charset="0"/>
                <a:cs typeface="Times New Roman" pitchFamily="18" charset="0"/>
              </a:rPr>
              <a:t>oor</a:t>
            </a:r>
          </a:p>
          <a:p>
            <a:r>
              <a:rPr lang="en-US" sz="4000" b="1" dirty="0" smtClean="0">
                <a:solidFill>
                  <a:srgbClr val="A60A6E"/>
                </a:solidFill>
                <a:latin typeface="Times New Roman" pitchFamily="18" charset="0"/>
                <a:cs typeface="Times New Roman" pitchFamily="18" charset="0"/>
              </a:rPr>
              <a:t>handle</a:t>
            </a:r>
          </a:p>
        </p:txBody>
      </p:sp>
    </p:spTree>
    <p:extLst>
      <p:ext uri="{BB962C8B-B14F-4D97-AF65-F5344CB8AC3E}">
        <p14:creationId xmlns:p14="http://schemas.microsoft.com/office/powerpoint/2010/main" val="33171007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9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4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7" grpId="0"/>
      <p:bldP spid="8" grpId="0"/>
      <p:bldP spid="9" grpId="0"/>
      <p:bldP spid="10" grpId="0"/>
      <p:bldP spid="11" grpId="0"/>
      <p:bldP spid="12" grpId="0"/>
      <p:bldP spid="14" grpId="0"/>
      <p:bldP spid="15" grpId="0"/>
      <p:bldP spid="16" grpId="0"/>
      <p:bldP spid="17" grpId="0"/>
      <p:bldP spid="18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-137805" y="304800"/>
            <a:ext cx="6400800" cy="792162"/>
          </a:xfrm>
        </p:spPr>
        <p:txBody>
          <a:bodyPr>
            <a:noAutofit/>
          </a:bodyPr>
          <a:lstStyle/>
          <a:p>
            <a:pPr algn="l"/>
            <a:r>
              <a:rPr lang="en-US" sz="5000" b="1" dirty="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  16. wing mirror</a:t>
            </a:r>
            <a:endParaRPr lang="en-US" sz="5000" b="1" dirty="0">
              <a:solidFill>
                <a:srgbClr val="0000CC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53439" y="1295400"/>
            <a:ext cx="4648200" cy="79216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sz="5000" b="1" dirty="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 17. side widow </a:t>
            </a:r>
            <a:endParaRPr lang="en-US" sz="5000" b="1" dirty="0">
              <a:solidFill>
                <a:srgbClr val="0000CC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>
            <a:off x="-182832" y="2261810"/>
            <a:ext cx="6490855" cy="79216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sz="5000" b="1" dirty="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  18. </a:t>
            </a:r>
            <a:r>
              <a:rPr lang="en-US" sz="5000" b="1" dirty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r</a:t>
            </a:r>
            <a:r>
              <a:rPr lang="en-US" sz="5000" b="1" dirty="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ear window</a:t>
            </a:r>
            <a:endParaRPr lang="en-US" sz="5000" b="1" dirty="0">
              <a:solidFill>
                <a:srgbClr val="0000CC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-150175" y="3325281"/>
            <a:ext cx="7315200" cy="79216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sz="5000" b="1" dirty="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  19. aerial</a:t>
            </a:r>
            <a:endParaRPr lang="en-US" sz="5000" b="1" dirty="0">
              <a:solidFill>
                <a:srgbClr val="0000CC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itle 1"/>
          <p:cNvSpPr txBox="1">
            <a:spLocks/>
          </p:cNvSpPr>
          <p:nvPr/>
        </p:nvSpPr>
        <p:spPr>
          <a:xfrm>
            <a:off x="-132032" y="4372041"/>
            <a:ext cx="3352800" cy="79216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5000" b="1" dirty="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20. badge</a:t>
            </a:r>
            <a:endParaRPr lang="en-US" sz="5000" b="1" dirty="0">
              <a:solidFill>
                <a:srgbClr val="0000CC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Title 1"/>
          <p:cNvSpPr txBox="1">
            <a:spLocks/>
          </p:cNvSpPr>
          <p:nvPr/>
        </p:nvSpPr>
        <p:spPr>
          <a:xfrm>
            <a:off x="20782" y="5410200"/>
            <a:ext cx="6127174" cy="8382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sz="5000" b="1" dirty="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  </a:t>
            </a:r>
          </a:p>
          <a:p>
            <a:pPr algn="l"/>
            <a:r>
              <a:rPr lang="en-US" sz="5000" b="1" dirty="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 21. number plate</a:t>
            </a:r>
          </a:p>
          <a:p>
            <a:pPr algn="l"/>
            <a:endParaRPr lang="en-US" sz="5000" b="1" dirty="0" smtClean="0">
              <a:solidFill>
                <a:srgbClr val="0000CC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Title 1"/>
          <p:cNvSpPr txBox="1">
            <a:spLocks/>
          </p:cNvSpPr>
          <p:nvPr/>
        </p:nvSpPr>
        <p:spPr>
          <a:xfrm>
            <a:off x="4615579" y="304800"/>
            <a:ext cx="4703618" cy="79216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sz="5000" b="1" dirty="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b="1" dirty="0" smtClean="0">
                <a:solidFill>
                  <a:srgbClr val="FF00FF"/>
                </a:solidFill>
                <a:latin typeface="Times New Roman" pitchFamily="18" charset="0"/>
                <a:cs typeface="Times New Roman" pitchFamily="18" charset="0"/>
              </a:rPr>
              <a:t>22. boot</a:t>
            </a:r>
            <a:endParaRPr lang="en-US" sz="5000" b="1" dirty="0">
              <a:solidFill>
                <a:srgbClr val="FF00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Title 1"/>
          <p:cNvSpPr txBox="1">
            <a:spLocks/>
          </p:cNvSpPr>
          <p:nvPr/>
        </p:nvSpPr>
        <p:spPr>
          <a:xfrm>
            <a:off x="4536864" y="1295400"/>
            <a:ext cx="5526234" cy="79216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sz="5000" b="1" dirty="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b="1" dirty="0" smtClean="0">
                <a:solidFill>
                  <a:srgbClr val="FF00FF"/>
                </a:solidFill>
                <a:latin typeface="Times New Roman" pitchFamily="18" charset="0"/>
                <a:cs typeface="Times New Roman" pitchFamily="18" charset="0"/>
              </a:rPr>
              <a:t>23. rear bumper</a:t>
            </a:r>
            <a:endParaRPr lang="en-US" sz="5000" b="1" dirty="0">
              <a:solidFill>
                <a:srgbClr val="FF00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Title 1"/>
          <p:cNvSpPr txBox="1">
            <a:spLocks/>
          </p:cNvSpPr>
          <p:nvPr/>
        </p:nvSpPr>
        <p:spPr>
          <a:xfrm>
            <a:off x="4724566" y="2158036"/>
            <a:ext cx="4648200" cy="999709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endParaRPr lang="en-US" sz="5000" b="1" dirty="0" smtClean="0">
              <a:solidFill>
                <a:srgbClr val="0000CC"/>
              </a:solidFill>
              <a:latin typeface="Times New Roman" pitchFamily="18" charset="0"/>
              <a:cs typeface="Times New Roman" pitchFamily="18" charset="0"/>
            </a:endParaRPr>
          </a:p>
          <a:p>
            <a:pPr algn="l"/>
            <a:r>
              <a:rPr lang="en-US" sz="4800" b="1" dirty="0" smtClean="0">
                <a:solidFill>
                  <a:srgbClr val="FF00FF"/>
                </a:solidFill>
                <a:latin typeface="Times New Roman" pitchFamily="18" charset="0"/>
                <a:cs typeface="Times New Roman" pitchFamily="18" charset="0"/>
              </a:rPr>
              <a:t>24. exhaust pipe</a:t>
            </a:r>
          </a:p>
          <a:p>
            <a:pPr algn="l"/>
            <a:endParaRPr lang="en-US" sz="5000" b="1" dirty="0">
              <a:solidFill>
                <a:srgbClr val="0000CC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Title 1"/>
          <p:cNvSpPr txBox="1">
            <a:spLocks/>
          </p:cNvSpPr>
          <p:nvPr/>
        </p:nvSpPr>
        <p:spPr>
          <a:xfrm>
            <a:off x="4724566" y="3165890"/>
            <a:ext cx="4731902" cy="999709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endParaRPr lang="en-US" sz="5000" b="1" dirty="0" smtClean="0">
              <a:solidFill>
                <a:srgbClr val="0000CC"/>
              </a:solidFill>
              <a:latin typeface="Times New Roman" pitchFamily="18" charset="0"/>
              <a:cs typeface="Times New Roman" pitchFamily="18" charset="0"/>
            </a:endParaRPr>
          </a:p>
          <a:p>
            <a:pPr algn="l"/>
            <a:r>
              <a:rPr lang="en-US" sz="5000" b="1" dirty="0" smtClean="0">
                <a:solidFill>
                  <a:srgbClr val="FF00FF"/>
                </a:solidFill>
                <a:latin typeface="Times New Roman" pitchFamily="18" charset="0"/>
                <a:cs typeface="Times New Roman" pitchFamily="18" charset="0"/>
              </a:rPr>
              <a:t>25. rear light</a:t>
            </a:r>
          </a:p>
          <a:p>
            <a:pPr algn="l"/>
            <a:endParaRPr lang="en-US" sz="5000" b="1" dirty="0">
              <a:solidFill>
                <a:srgbClr val="0000CC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Title 1"/>
          <p:cNvSpPr txBox="1">
            <a:spLocks/>
          </p:cNvSpPr>
          <p:nvPr/>
        </p:nvSpPr>
        <p:spPr>
          <a:xfrm>
            <a:off x="4701639" y="4268267"/>
            <a:ext cx="4787486" cy="999709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sz="5000" b="1" dirty="0" smtClean="0">
                <a:solidFill>
                  <a:srgbClr val="FF00FF"/>
                </a:solidFill>
                <a:latin typeface="Times New Roman" pitchFamily="18" charset="0"/>
                <a:cs typeface="Times New Roman" pitchFamily="18" charset="0"/>
              </a:rPr>
              <a:t>26. door</a:t>
            </a:r>
          </a:p>
        </p:txBody>
      </p:sp>
      <p:sp>
        <p:nvSpPr>
          <p:cNvPr id="15" name="Title 1"/>
          <p:cNvSpPr txBox="1">
            <a:spLocks/>
          </p:cNvSpPr>
          <p:nvPr/>
        </p:nvSpPr>
        <p:spPr>
          <a:xfrm>
            <a:off x="4775366" y="5410200"/>
            <a:ext cx="5526234" cy="79216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sz="5000" b="1" dirty="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500" b="1" dirty="0" smtClean="0">
                <a:solidFill>
                  <a:srgbClr val="FF00FF"/>
                </a:solidFill>
                <a:latin typeface="Times New Roman" pitchFamily="18" charset="0"/>
                <a:cs typeface="Times New Roman" pitchFamily="18" charset="0"/>
              </a:rPr>
              <a:t>27. door handle</a:t>
            </a:r>
            <a:endParaRPr lang="en-US" sz="4500" b="1" dirty="0">
              <a:solidFill>
                <a:srgbClr val="FF00FF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343226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  <p:bldP spid="6" grpId="0"/>
      <p:bldP spid="7" grpId="0"/>
      <p:bldP spid="8" grpId="0"/>
      <p:bldP spid="9" grpId="0"/>
      <p:bldP spid="10" grpId="0"/>
      <p:bldP spid="11" grpId="0"/>
      <p:bldP spid="12" grpId="0"/>
      <p:bldP spid="13" grpId="0"/>
      <p:bldP spid="14" grpId="0"/>
      <p:bldP spid="15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25912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99060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838200"/>
            <a:ext cx="9144001" cy="601980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838200" y="1447800"/>
            <a:ext cx="1905000" cy="6309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500" b="1" dirty="0" smtClean="0">
                <a:solidFill>
                  <a:srgbClr val="9900CC"/>
                </a:solidFill>
                <a:latin typeface="Times New Roman" pitchFamily="18" charset="0"/>
                <a:cs typeface="Times New Roman" pitchFamily="18" charset="0"/>
              </a:rPr>
              <a:t>bumpers</a:t>
            </a:r>
            <a:endParaRPr lang="en-US" sz="3500" b="1" dirty="0">
              <a:solidFill>
                <a:srgbClr val="9900CC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787203" y="1981200"/>
            <a:ext cx="1905000" cy="6309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500" b="1" dirty="0" smtClean="0">
                <a:solidFill>
                  <a:srgbClr val="A60A6E"/>
                </a:solidFill>
                <a:latin typeface="Times New Roman" pitchFamily="18" charset="0"/>
                <a:cs typeface="Times New Roman" pitchFamily="18" charset="0"/>
              </a:rPr>
              <a:t>aerial</a:t>
            </a:r>
            <a:endParaRPr lang="en-US" sz="3500" b="1" dirty="0">
              <a:solidFill>
                <a:srgbClr val="A60A6E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276600" y="2470413"/>
            <a:ext cx="1905000" cy="6309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500" b="1" dirty="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boot</a:t>
            </a:r>
            <a:endParaRPr lang="en-US" sz="3500" b="1" dirty="0">
              <a:solidFill>
                <a:srgbClr val="0000CC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5029200" y="2971800"/>
            <a:ext cx="3657600" cy="6309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500" b="1" dirty="0">
                <a:solidFill>
                  <a:srgbClr val="FF00FF"/>
                </a:solidFill>
                <a:latin typeface="Times New Roman" pitchFamily="18" charset="0"/>
                <a:cs typeface="Times New Roman" pitchFamily="18" charset="0"/>
              </a:rPr>
              <a:t>w</a:t>
            </a:r>
            <a:r>
              <a:rPr lang="en-US" sz="3500" b="1" dirty="0" smtClean="0">
                <a:solidFill>
                  <a:srgbClr val="FF00FF"/>
                </a:solidFill>
                <a:latin typeface="Times New Roman" pitchFamily="18" charset="0"/>
                <a:cs typeface="Times New Roman" pitchFamily="18" charset="0"/>
              </a:rPr>
              <a:t>indscreen wiper</a:t>
            </a:r>
            <a:endParaRPr lang="en-US" sz="3500" b="1" dirty="0">
              <a:solidFill>
                <a:srgbClr val="FF00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5050664" y="3619439"/>
            <a:ext cx="2569336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badge/logo</a:t>
            </a:r>
            <a:endParaRPr lang="en-US" sz="30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2925650" y="4038600"/>
            <a:ext cx="2103549" cy="6309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500" b="1" dirty="0" err="1" smtClean="0">
                <a:solidFill>
                  <a:srgbClr val="660033"/>
                </a:solidFill>
                <a:latin typeface="Times New Roman" pitchFamily="18" charset="0"/>
                <a:cs typeface="Times New Roman" pitchFamily="18" charset="0"/>
              </a:rPr>
              <a:t>tyre</a:t>
            </a:r>
            <a:endParaRPr lang="en-US" sz="3500" b="1" dirty="0">
              <a:solidFill>
                <a:srgbClr val="660033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3977424" y="4953000"/>
            <a:ext cx="3238500" cy="6309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500" b="1" dirty="0" smtClean="0">
                <a:solidFill>
                  <a:srgbClr val="006600"/>
                </a:solidFill>
                <a:latin typeface="Times New Roman" pitchFamily="18" charset="0"/>
                <a:cs typeface="Times New Roman" pitchFamily="18" charset="0"/>
              </a:rPr>
              <a:t>logo</a:t>
            </a:r>
            <a:endParaRPr lang="en-US" sz="3500" b="1" dirty="0">
              <a:solidFill>
                <a:srgbClr val="0066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1402724" y="5554841"/>
            <a:ext cx="1905000" cy="6309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500" b="1" dirty="0" smtClean="0">
                <a:solidFill>
                  <a:srgbClr val="003366"/>
                </a:solidFill>
                <a:latin typeface="Times New Roman" pitchFamily="18" charset="0"/>
                <a:cs typeface="Times New Roman" pitchFamily="18" charset="0"/>
              </a:rPr>
              <a:t>sunroof</a:t>
            </a:r>
            <a:endParaRPr lang="en-US" sz="3500" b="1" dirty="0">
              <a:solidFill>
                <a:srgbClr val="003366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3505200" y="6019800"/>
            <a:ext cx="2091474" cy="6309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500" b="1" dirty="0" smtClean="0">
                <a:solidFill>
                  <a:srgbClr val="660066"/>
                </a:solidFill>
                <a:latin typeface="Times New Roman" pitchFamily="18" charset="0"/>
                <a:cs typeface="Times New Roman" pitchFamily="18" charset="0"/>
              </a:rPr>
              <a:t>indicator</a:t>
            </a:r>
            <a:endParaRPr lang="en-US" sz="3500" b="1" dirty="0">
              <a:solidFill>
                <a:srgbClr val="660066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868347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9" grpId="0"/>
      <p:bldP spid="10" grpId="0"/>
      <p:bldP spid="11" grpId="0"/>
      <p:bldP spid="13" grpId="0"/>
      <p:bldP spid="14" grpId="0"/>
      <p:bldP spid="15" grpId="0"/>
      <p:bldP spid="16" grpId="0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537</TotalTime>
  <Words>243</Words>
  <Application>Microsoft Office PowerPoint</Application>
  <PresentationFormat>On-screen Show (4:3)</PresentationFormat>
  <Paragraphs>106</Paragraphs>
  <Slides>16</Slides>
  <Notes>3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17" baseType="lpstr">
      <vt:lpstr>Office Theme</vt:lpstr>
      <vt:lpstr>PowerPoint Presentation</vt:lpstr>
      <vt:lpstr>UNIT 2: THE EXTERIOR</vt:lpstr>
      <vt:lpstr>PowerPoint Presentation</vt:lpstr>
      <vt:lpstr> </vt:lpstr>
      <vt:lpstr>PowerPoint Presentation</vt:lpstr>
      <vt:lpstr>PowerPoint Presentation</vt:lpstr>
      <vt:lpstr>PowerPoint Presentation</vt:lpstr>
      <vt:lpstr>PowerPoint Presentation</vt:lpstr>
      <vt:lpstr>1959 - England</vt:lpstr>
      <vt:lpstr>PowerPoint Presentation</vt:lpstr>
      <vt:lpstr>1. sunroof</vt:lpstr>
      <vt:lpstr> 8. front bumper </vt:lpstr>
      <vt:lpstr>PowerPoint Presentation</vt:lpstr>
      <vt:lpstr>  16. wing mirror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THUTAM</dc:creator>
  <cp:lastModifiedBy>KHCB2</cp:lastModifiedBy>
  <cp:revision>36</cp:revision>
  <cp:lastPrinted>2018-11-29T04:36:15Z</cp:lastPrinted>
  <dcterms:created xsi:type="dcterms:W3CDTF">2018-09-21T03:24:13Z</dcterms:created>
  <dcterms:modified xsi:type="dcterms:W3CDTF">2018-11-29T04:40:24Z</dcterms:modified>
</cp:coreProperties>
</file>